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MS PGothic" panose="020B0600070205080204" pitchFamily="3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57" d="100"/>
          <a:sy n="5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C4F2-BAD8-426B-9090-100A9CA06CBC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7DFF9-88E0-4ADE-8F82-C511983C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DFF9-88E0-4ADE-8F82-C511983C67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0F65-F5B2-46F2-B69C-B7BC47A1D77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15660F65-F5B2-46F2-B69C-B7BC47A1D770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C0901DAC-B8AD-4A83-A5F8-5CF714940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4 </a:t>
            </a:r>
            <a:r>
              <a:rPr lang="en-US" sz="2400" i="1" dirty="0" smtClean="0"/>
              <a:t>continued…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73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93872" y="2292439"/>
            <a:ext cx="8345327" cy="41510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is a declaration of war against Satan</a:t>
            </a:r>
          </a:p>
          <a:p>
            <a:pPr lvl="1"/>
            <a:r>
              <a:rPr lang="en-US" dirty="0"/>
              <a:t>“This charge I commit to you, son Timothy, according to the prophecies previously made concerning you, that by them you may wage the good </a:t>
            </a:r>
            <a:r>
              <a:rPr lang="en-US" dirty="0" smtClean="0"/>
              <a:t>warfare” (1 Tim. 1:18)</a:t>
            </a:r>
          </a:p>
          <a:p>
            <a:pPr lvl="1"/>
            <a:r>
              <a:rPr lang="en-US" dirty="0"/>
              <a:t>He is engaged in a good </a:t>
            </a:r>
            <a:r>
              <a:rPr lang="en-US" dirty="0" smtClean="0"/>
              <a:t>fight (cf</a:t>
            </a:r>
            <a:r>
              <a:rPr lang="en-US" dirty="0"/>
              <a:t>. 1 Tim. 6:12)</a:t>
            </a:r>
          </a:p>
          <a:p>
            <a:pPr lvl="1"/>
            <a:r>
              <a:rPr lang="en-US" dirty="0" smtClean="0"/>
              <a:t>He is not engaged in comedy or showbiz; he is not a pacifist; </a:t>
            </a:r>
            <a:r>
              <a:rPr lang="en-US" i="1" dirty="0" smtClean="0">
                <a:solidFill>
                  <a:schemeClr val="bg1"/>
                </a:solidFill>
              </a:rPr>
              <a:t>he is not to live in neutrality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Conflict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fight the good fight of “faith” 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dirty="0" smtClean="0"/>
              <a:t>1 Tim. 6:12; cf. 1 Tim. 1:3, 4; 2 Cor. 10:3-5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endure hardship (2 Tim. 2:3, 5-10)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ulfill and follow through rather than abandon his ministry (cf. 2 Tim. 4:5)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not become distracted with the things in this life (2 Tim. 2:4; 1 Tim. 5:21)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serve to please his Commander and not men (2 Tim. 2:4)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See also 2 Cor. 5:9; 1 Cor. 7:23; 1 Thess. 2:4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God’s Minister</a:t>
            </a:r>
            <a:r>
              <a:rPr lang="en-US" dirty="0" smtClean="0"/>
              <a:t>—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A Good Warrior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“but if I am delayed, I write so </a:t>
            </a:r>
            <a:r>
              <a:rPr lang="en-US" sz="4000" dirty="0">
                <a:solidFill>
                  <a:schemeClr val="bg1"/>
                </a:solidFill>
              </a:rPr>
              <a:t>that you may know how you ought to conduct yourself in the house of God</a:t>
            </a:r>
            <a:r>
              <a:rPr lang="en-US" sz="4000" dirty="0"/>
              <a:t>, which is the church of the living God, the pillar and ground of the </a:t>
            </a:r>
            <a:r>
              <a:rPr lang="en-US" sz="4000" dirty="0" smtClean="0"/>
              <a:t>truth” (1 Tim. 3:15)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Conduct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124200" y="5807242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17145" y="5799221"/>
            <a:ext cx="143125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04042" y="5807242"/>
            <a:ext cx="804341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6320589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28574" y="4953000"/>
            <a:ext cx="1638300" cy="381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729790"/>
            <a:ext cx="63246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Exercise toward godliness, </a:t>
            </a:r>
            <a:r>
              <a:rPr lang="en-US" dirty="0" smtClean="0"/>
              <a:t>“But </a:t>
            </a:r>
            <a:r>
              <a:rPr lang="en-US" dirty="0"/>
              <a:t>reject profane and old wives’ fables, and exercise yourself toward </a:t>
            </a:r>
            <a:r>
              <a:rPr lang="en-US" dirty="0" smtClean="0"/>
              <a:t>godliness” </a:t>
            </a:r>
            <a:br>
              <a:rPr lang="en-US" dirty="0" smtClean="0"/>
            </a:br>
            <a:r>
              <a:rPr lang="en-US" dirty="0" smtClean="0"/>
              <a:t>(1 Tim. 4:7)</a:t>
            </a:r>
          </a:p>
          <a:p>
            <a:r>
              <a:rPr lang="en-US" dirty="0">
                <a:solidFill>
                  <a:schemeClr val="bg1"/>
                </a:solidFill>
              </a:rPr>
              <a:t>Be an example, </a:t>
            </a:r>
            <a:r>
              <a:rPr lang="en-US" dirty="0"/>
              <a:t>“Let no one despise your youth, but be an example to the believers in word, in conduct, in love, in spirit, in faith, in </a:t>
            </a:r>
            <a:r>
              <a:rPr lang="en-US" dirty="0" smtClean="0"/>
              <a:t>purity” (1 Tim. 4:12)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Conduct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5549E-6 L 0.17812 0.000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0.00023 L 0.36459 0.00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It cannot be overstated the need to safeguard against scandal! </a:t>
            </a:r>
          </a:p>
          <a:p>
            <a:pPr marL="0" indent="0">
              <a:buNone/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1 Timothy 5:1, 2:</a:t>
            </a:r>
          </a:p>
          <a:p>
            <a:pPr marL="400050" lvl="1" indent="0">
              <a:buNone/>
            </a:pPr>
            <a:r>
              <a:rPr lang="en-US" sz="3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rebuke an older man, but exhort him as a father, younger men as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brothers, </a:t>
            </a:r>
            <a:r>
              <a:rPr lang="en-US" sz="3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older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as mothers, younger as sisters,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Tim. 5:1, 2)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“In Purity”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1432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an accusation against an elder except from two or three witnesses.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 Those who are sinning rebuke in the presence of all, that the rest also may fear.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I charge you before God and the Lord Jesus Christ and the elect angels that you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things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prejudice,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nothing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partiality.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hands on anyone hastily, nor share in other people’s sins;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yourself pure.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en-US" sz="5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964" y="6324600"/>
            <a:ext cx="26798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 Timothy 5:19-22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408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“But </a:t>
            </a:r>
            <a:r>
              <a:rPr lang="en-US" dirty="0">
                <a:solidFill>
                  <a:schemeClr val="bg1"/>
                </a:solidFill>
              </a:rPr>
              <a:t>you, O man of God, flee these things and pursue righteousness, godliness, faith, love, patience, </a:t>
            </a:r>
            <a:r>
              <a:rPr lang="en-US" dirty="0" smtClean="0">
                <a:solidFill>
                  <a:schemeClr val="bg1"/>
                </a:solidFill>
              </a:rPr>
              <a:t>gentleness” (1 Tim. 6:11)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“Flee </a:t>
            </a:r>
            <a:r>
              <a:rPr lang="en-US" dirty="0">
                <a:solidFill>
                  <a:schemeClr val="bg1"/>
                </a:solidFill>
              </a:rPr>
              <a:t>also youthful lusts; but pursue righteousness, faith, love, peace with those who call on the Lord out of a pure </a:t>
            </a:r>
            <a:r>
              <a:rPr lang="en-US" dirty="0" smtClean="0">
                <a:solidFill>
                  <a:schemeClr val="bg1"/>
                </a:solidFill>
              </a:rPr>
              <a:t>heart” (2 Tim. 2:22)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69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spel_pr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gospel_preacher</Template>
  <TotalTime>337</TotalTime>
  <Words>507</Words>
  <Application>Microsoft Office PowerPoint</Application>
  <PresentationFormat>On-screen Show (4:3)</PresentationFormat>
  <Paragraphs>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</vt:lpstr>
      <vt:lpstr>Trebuchet MS</vt:lpstr>
      <vt:lpstr>MS PGothic</vt:lpstr>
      <vt:lpstr>Wingdings</vt:lpstr>
      <vt:lpstr>Calibri</vt:lpstr>
      <vt:lpstr>gospel_preacher</vt:lpstr>
      <vt:lpstr>PowerPoint Presentation</vt:lpstr>
      <vt:lpstr>5. His Conflict</vt:lpstr>
      <vt:lpstr>God’s Minister—A Good Warrior</vt:lpstr>
      <vt:lpstr>6. His Conduct</vt:lpstr>
      <vt:lpstr>6. His Conduct</vt:lpstr>
      <vt:lpstr>“In Purity”</vt:lpstr>
      <vt:lpstr>Do Not SHARE In Sin</vt:lpstr>
      <vt:lpstr>Flee &amp; Pursue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34</cp:revision>
  <dcterms:created xsi:type="dcterms:W3CDTF">2015-03-19T19:07:37Z</dcterms:created>
  <dcterms:modified xsi:type="dcterms:W3CDTF">2015-05-22T18:30:04Z</dcterms:modified>
</cp:coreProperties>
</file>